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316" r:id="rId10"/>
    <p:sldId id="262" r:id="rId11"/>
    <p:sldId id="263" r:id="rId12"/>
    <p:sldId id="264" r:id="rId13"/>
    <p:sldId id="265" r:id="rId14"/>
    <p:sldId id="266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3239"/>
        <p:guide pos="57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slide" Target="slides/slide59.xml"  /><Relationship Id="rId63" Type="http://schemas.openxmlformats.org/officeDocument/2006/relationships/presProps" Target="presProps.xml"  /><Relationship Id="rId64" Type="http://schemas.openxmlformats.org/officeDocument/2006/relationships/viewProps" Target="viewProps.xml"  /><Relationship Id="rId65" Type="http://schemas.openxmlformats.org/officeDocument/2006/relationships/theme" Target="theme/theme1.xml"  /><Relationship Id="rId66" Type="http://schemas.openxmlformats.org/officeDocument/2006/relationships/tableStyles" Target="tableStyles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2025-06-16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8015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8638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392178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8.png"  /><Relationship Id="rId11" Type="http://schemas.openxmlformats.org/officeDocument/2006/relationships/image" Target="../media/image9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0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5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01.png"  /><Relationship Id="rId6" Type="http://schemas.openxmlformats.org/officeDocument/2006/relationships/image" Target="../media/image106.png"  /><Relationship Id="rId7" Type="http://schemas.openxmlformats.org/officeDocument/2006/relationships/image" Target="../media/image107.png"  /><Relationship Id="rId8" Type="http://schemas.openxmlformats.org/officeDocument/2006/relationships/image" Target="../media/image10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0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4.png"  /><Relationship Id="rId2" Type="http://schemas.openxmlformats.org/officeDocument/2006/relationships/image" Target="../media/image109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01.png"  /><Relationship Id="rId6" Type="http://schemas.openxmlformats.org/officeDocument/2006/relationships/image" Target="../media/image110.png"  /><Relationship Id="rId7" Type="http://schemas.openxmlformats.org/officeDocument/2006/relationships/image" Target="../media/image111.png"  /><Relationship Id="rId8" Type="http://schemas.openxmlformats.org/officeDocument/2006/relationships/image" Target="../media/image112.png"  /><Relationship Id="rId9" Type="http://schemas.openxmlformats.org/officeDocument/2006/relationships/image" Target="../media/image1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1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6.png"  /><Relationship Id="rId3" Type="http://schemas.openxmlformats.org/officeDocument/2006/relationships/image" Target="../media/image117.png"  /><Relationship Id="rId4" Type="http://schemas.openxmlformats.org/officeDocument/2006/relationships/image" Target="../media/image118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101.png"  /><Relationship Id="rId8" Type="http://schemas.openxmlformats.org/officeDocument/2006/relationships/image" Target="../media/image10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1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0.png"  /><Relationship Id="rId3" Type="http://schemas.openxmlformats.org/officeDocument/2006/relationships/image" Target="../media/image121.png"  /><Relationship Id="rId4" Type="http://schemas.openxmlformats.org/officeDocument/2006/relationships/image" Target="../media/image12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101.png"  /><Relationship Id="rId8" Type="http://schemas.openxmlformats.org/officeDocument/2006/relationships/image" Target="../media/image10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123.png"  /><Relationship Id="rId5" Type="http://schemas.openxmlformats.org/officeDocument/2006/relationships/image" Target="../media/image124.png"  /><Relationship Id="rId6" Type="http://schemas.openxmlformats.org/officeDocument/2006/relationships/image" Target="../media/image1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2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2.png"  /><Relationship Id="rId11" Type="http://schemas.openxmlformats.org/officeDocument/2006/relationships/image" Target="../media/image15.png"  /><Relationship Id="rId12" Type="http://schemas.openxmlformats.org/officeDocument/2006/relationships/image" Target="../media/image16.png"  /><Relationship Id="rId13" Type="http://schemas.openxmlformats.org/officeDocument/2006/relationships/image" Target="../media/image11.png"  /><Relationship Id="rId14" Type="http://schemas.openxmlformats.org/officeDocument/2006/relationships/image" Target="../media/image12.png"  /><Relationship Id="rId15" Type="http://schemas.openxmlformats.org/officeDocument/2006/relationships/image" Target="../media/image17.png"  /><Relationship Id="rId16" Type="http://schemas.openxmlformats.org/officeDocument/2006/relationships/image" Target="../media/image18.png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Relationship Id="rId9" Type="http://schemas.openxmlformats.org/officeDocument/2006/relationships/image" Target="../media/image1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7.png"  /><Relationship Id="rId3" Type="http://schemas.openxmlformats.org/officeDocument/2006/relationships/image" Target="../media/image128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0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129.png"  /><Relationship Id="rId5" Type="http://schemas.openxmlformats.org/officeDocument/2006/relationships/image" Target="../media/image130.png"  /><Relationship Id="rId6" Type="http://schemas.openxmlformats.org/officeDocument/2006/relationships/image" Target="../media/image131.png"  /><Relationship Id="rId7" Type="http://schemas.openxmlformats.org/officeDocument/2006/relationships/image" Target="../media/image132.png"  /><Relationship Id="rId8" Type="http://schemas.openxmlformats.org/officeDocument/2006/relationships/image" Target="../media/image13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134.png"  /><Relationship Id="rId5" Type="http://schemas.openxmlformats.org/officeDocument/2006/relationships/image" Target="../media/image135.png"  /><Relationship Id="rId6" Type="http://schemas.openxmlformats.org/officeDocument/2006/relationships/image" Target="../media/image136.png"  /><Relationship Id="rId7" Type="http://schemas.openxmlformats.org/officeDocument/2006/relationships/image" Target="../media/image137.png"  /><Relationship Id="rId8" Type="http://schemas.openxmlformats.org/officeDocument/2006/relationships/image" Target="../media/image13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9.png"  /><Relationship Id="rId3" Type="http://schemas.openxmlformats.org/officeDocument/2006/relationships/image" Target="../media/image140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0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1.png"  /><Relationship Id="rId3" Type="http://schemas.openxmlformats.org/officeDocument/2006/relationships/image" Target="../media/image14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01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143.png"  /><Relationship Id="rId5" Type="http://schemas.openxmlformats.org/officeDocument/2006/relationships/image" Target="../media/image144.png"  /><Relationship Id="rId6" Type="http://schemas.openxmlformats.org/officeDocument/2006/relationships/image" Target="../media/image145.png"  /><Relationship Id="rId7" Type="http://schemas.openxmlformats.org/officeDocument/2006/relationships/image" Target="../media/image146.png"  /><Relationship Id="rId8" Type="http://schemas.openxmlformats.org/officeDocument/2006/relationships/image" Target="../media/image14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148.png"  /><Relationship Id="rId5" Type="http://schemas.openxmlformats.org/officeDocument/2006/relationships/image" Target="../media/image149.png"  /><Relationship Id="rId6" Type="http://schemas.openxmlformats.org/officeDocument/2006/relationships/image" Target="../media/image150.png"  /><Relationship Id="rId7" Type="http://schemas.openxmlformats.org/officeDocument/2006/relationships/image" Target="../media/image151.png"  /><Relationship Id="rId8" Type="http://schemas.openxmlformats.org/officeDocument/2006/relationships/image" Target="../media/image15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5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4.png"  /><Relationship Id="rId3" Type="http://schemas.openxmlformats.org/officeDocument/2006/relationships/image" Target="../media/image155.png"  /><Relationship Id="rId4" Type="http://schemas.openxmlformats.org/officeDocument/2006/relationships/image" Target="../media/image156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101.png"  /><Relationship Id="rId8" Type="http://schemas.openxmlformats.org/officeDocument/2006/relationships/image" Target="../media/image10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5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5.png"  /><Relationship Id="rId11" Type="http://schemas.openxmlformats.org/officeDocument/2006/relationships/image" Target="../media/image22.png"  /><Relationship Id="rId12" Type="http://schemas.openxmlformats.org/officeDocument/2006/relationships/image" Target="../media/image23.png"  /><Relationship Id="rId13" Type="http://schemas.openxmlformats.org/officeDocument/2006/relationships/image" Target="../media/image26.png"  /><Relationship Id="rId14" Type="http://schemas.openxmlformats.org/officeDocument/2006/relationships/image" Target="../media/image27.png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Relationship Id="rId7" Type="http://schemas.openxmlformats.org/officeDocument/2006/relationships/image" Target="../media/image22.png"  /><Relationship Id="rId8" Type="http://schemas.openxmlformats.org/officeDocument/2006/relationships/image" Target="../media/image23.png"  /><Relationship Id="rId9" Type="http://schemas.openxmlformats.org/officeDocument/2006/relationships/image" Target="../media/image2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8.png"  /><Relationship Id="rId3" Type="http://schemas.openxmlformats.org/officeDocument/2006/relationships/image" Target="../media/image159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0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60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1.png"  /><Relationship Id="rId3" Type="http://schemas.openxmlformats.org/officeDocument/2006/relationships/image" Target="../media/image16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0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63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4.png"  /><Relationship Id="rId3" Type="http://schemas.openxmlformats.org/officeDocument/2006/relationships/image" Target="../media/image165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01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6.png"  /><Relationship Id="rId3" Type="http://schemas.openxmlformats.org/officeDocument/2006/relationships/image" Target="../media/image167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0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74.png"  /><Relationship Id="rId11" Type="http://schemas.openxmlformats.org/officeDocument/2006/relationships/image" Target="../media/image175.png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168.png"  /><Relationship Id="rId5" Type="http://schemas.openxmlformats.org/officeDocument/2006/relationships/image" Target="../media/image169.png"  /><Relationship Id="rId6" Type="http://schemas.openxmlformats.org/officeDocument/2006/relationships/image" Target="../media/image170.png"  /><Relationship Id="rId7" Type="http://schemas.openxmlformats.org/officeDocument/2006/relationships/image" Target="../media/image171.png"  /><Relationship Id="rId8" Type="http://schemas.openxmlformats.org/officeDocument/2006/relationships/image" Target="../media/image172.png"  /><Relationship Id="rId9" Type="http://schemas.openxmlformats.org/officeDocument/2006/relationships/image" Target="../media/image173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76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7.png"  /><Relationship Id="rId3" Type="http://schemas.openxmlformats.org/officeDocument/2006/relationships/image" Target="../media/image178.png"  /><Relationship Id="rId4" Type="http://schemas.openxmlformats.org/officeDocument/2006/relationships/image" Target="../media/image179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101.png"  /><Relationship Id="rId8" Type="http://schemas.openxmlformats.org/officeDocument/2006/relationships/image" Target="../media/image101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180.png"  /><Relationship Id="rId5" Type="http://schemas.openxmlformats.org/officeDocument/2006/relationships/image" Target="../media/image181.png"  /><Relationship Id="rId6" Type="http://schemas.openxmlformats.org/officeDocument/2006/relationships/image" Target="../media/image182.png"  /><Relationship Id="rId7" Type="http://schemas.openxmlformats.org/officeDocument/2006/relationships/image" Target="../media/image183.png"  /><Relationship Id="rId8" Type="http://schemas.openxmlformats.org/officeDocument/2006/relationships/image" Target="../media/image18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4.png"  /><Relationship Id="rId11" Type="http://schemas.openxmlformats.org/officeDocument/2006/relationships/image" Target="../media/image35.png"  /><Relationship Id="rId12" Type="http://schemas.openxmlformats.org/officeDocument/2006/relationships/image" Target="../media/image36.png"  /><Relationship Id="rId13" Type="http://schemas.openxmlformats.org/officeDocument/2006/relationships/image" Target="../media/image37.png"  /><Relationship Id="rId14" Type="http://schemas.openxmlformats.org/officeDocument/2006/relationships/image" Target="../media/image31.png"  /><Relationship Id="rId15" Type="http://schemas.openxmlformats.org/officeDocument/2006/relationships/image" Target="../media/image33.png"  /><Relationship Id="rId16" Type="http://schemas.openxmlformats.org/officeDocument/2006/relationships/image" Target="../media/image38.png"  /><Relationship Id="rId17" Type="http://schemas.openxmlformats.org/officeDocument/2006/relationships/image" Target="../media/image39.png"  /><Relationship Id="rId18" Type="http://schemas.openxmlformats.org/officeDocument/2006/relationships/image" Target="../media/image33.png"  /><Relationship Id="rId19" Type="http://schemas.openxmlformats.org/officeDocument/2006/relationships/image" Target="../media/image40.png"  /><Relationship Id="rId2" Type="http://schemas.openxmlformats.org/officeDocument/2006/relationships/image" Target="../media/image3.png"  /><Relationship Id="rId20" Type="http://schemas.openxmlformats.org/officeDocument/2006/relationships/image" Target="../media/image31.png"  /><Relationship Id="rId21" Type="http://schemas.openxmlformats.org/officeDocument/2006/relationships/image" Target="../media/image41.png"  /><Relationship Id="rId3" Type="http://schemas.openxmlformats.org/officeDocument/2006/relationships/image" Target="../media/image4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31.png"  /><Relationship Id="rId8" Type="http://schemas.openxmlformats.org/officeDocument/2006/relationships/image" Target="../media/image32.png"  /><Relationship Id="rId9" Type="http://schemas.openxmlformats.org/officeDocument/2006/relationships/image" Target="../media/image33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185.png"  /><Relationship Id="rId5" Type="http://schemas.openxmlformats.org/officeDocument/2006/relationships/image" Target="../media/image186.png"  /><Relationship Id="rId6" Type="http://schemas.openxmlformats.org/officeDocument/2006/relationships/image" Target="../media/image187.png"  /><Relationship Id="rId7" Type="http://schemas.openxmlformats.org/officeDocument/2006/relationships/image" Target="../media/image188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89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0.png"  /><Relationship Id="rId3" Type="http://schemas.openxmlformats.org/officeDocument/2006/relationships/image" Target="../media/image191.png"  /><Relationship Id="rId4" Type="http://schemas.openxmlformats.org/officeDocument/2006/relationships/image" Target="../media/image19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101.png"  /><Relationship Id="rId8" Type="http://schemas.openxmlformats.org/officeDocument/2006/relationships/image" Target="../media/image101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93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194.png"  /><Relationship Id="rId5" Type="http://schemas.openxmlformats.org/officeDocument/2006/relationships/image" Target="../media/image19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96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7.png"  /><Relationship Id="rId3" Type="http://schemas.openxmlformats.org/officeDocument/2006/relationships/image" Target="../media/image198.png"  /><Relationship Id="rId4" Type="http://schemas.openxmlformats.org/officeDocument/2006/relationships/image" Target="../media/image199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101.png"  /><Relationship Id="rId8" Type="http://schemas.openxmlformats.org/officeDocument/2006/relationships/image" Target="../media/image101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0.png"  /><Relationship Id="rId3" Type="http://schemas.openxmlformats.org/officeDocument/2006/relationships/image" Target="../media/image201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01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202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3.png"  /><Relationship Id="rId3" Type="http://schemas.openxmlformats.org/officeDocument/2006/relationships/image" Target="../media/image204.png"  /><Relationship Id="rId4" Type="http://schemas.openxmlformats.org/officeDocument/2006/relationships/image" Target="../media/image205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101.png"  /><Relationship Id="rId8" Type="http://schemas.openxmlformats.org/officeDocument/2006/relationships/image" Target="../media/image10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4.png"  /><Relationship Id="rId11" Type="http://schemas.openxmlformats.org/officeDocument/2006/relationships/image" Target="../media/image48.png"  /><Relationship Id="rId12" Type="http://schemas.openxmlformats.org/officeDocument/2006/relationships/image" Target="../media/image49.png"  /><Relationship Id="rId13" Type="http://schemas.openxmlformats.org/officeDocument/2006/relationships/image" Target="../media/image50.png"  /><Relationship Id="rId14" Type="http://schemas.openxmlformats.org/officeDocument/2006/relationships/image" Target="../media/image44.png"  /><Relationship Id="rId15" Type="http://schemas.openxmlformats.org/officeDocument/2006/relationships/image" Target="../media/image51.png"  /><Relationship Id="rId16" Type="http://schemas.openxmlformats.org/officeDocument/2006/relationships/image" Target="../media/image52.png"  /><Relationship Id="rId17" Type="http://schemas.openxmlformats.org/officeDocument/2006/relationships/image" Target="../media/image53.png"  /><Relationship Id="rId18" Type="http://schemas.openxmlformats.org/officeDocument/2006/relationships/image" Target="../media/image44.png"  /><Relationship Id="rId19" Type="http://schemas.openxmlformats.org/officeDocument/2006/relationships/image" Target="../media/image54.png"  /><Relationship Id="rId2" Type="http://schemas.openxmlformats.org/officeDocument/2006/relationships/image" Target="../media/image3.png"  /><Relationship Id="rId20" Type="http://schemas.openxmlformats.org/officeDocument/2006/relationships/image" Target="../media/image55.png"  /><Relationship Id="rId21" Type="http://schemas.openxmlformats.org/officeDocument/2006/relationships/image" Target="../media/image56.png"  /><Relationship Id="rId22" Type="http://schemas.openxmlformats.org/officeDocument/2006/relationships/image" Target="../media/image44.png"  /><Relationship Id="rId23" Type="http://schemas.openxmlformats.org/officeDocument/2006/relationships/image" Target="../media/image57.png"  /><Relationship Id="rId24" Type="http://schemas.openxmlformats.org/officeDocument/2006/relationships/image" Target="../media/image58.png"  /><Relationship Id="rId25" Type="http://schemas.openxmlformats.org/officeDocument/2006/relationships/image" Target="../media/image59.png"  /><Relationship Id="rId26" Type="http://schemas.openxmlformats.org/officeDocument/2006/relationships/image" Target="../media/image44.png"  /><Relationship Id="rId27" Type="http://schemas.openxmlformats.org/officeDocument/2006/relationships/image" Target="../media/image60.png"  /><Relationship Id="rId28" Type="http://schemas.openxmlformats.org/officeDocument/2006/relationships/image" Target="../media/image61.png"  /><Relationship Id="rId29" Type="http://schemas.openxmlformats.org/officeDocument/2006/relationships/image" Target="../media/image59.png"  /><Relationship Id="rId3" Type="http://schemas.openxmlformats.org/officeDocument/2006/relationships/image" Target="../media/image4.png"  /><Relationship Id="rId30" Type="http://schemas.openxmlformats.org/officeDocument/2006/relationships/image" Target="../media/image44.png"  /><Relationship Id="rId31" Type="http://schemas.openxmlformats.org/officeDocument/2006/relationships/image" Target="../media/image62.png"  /><Relationship Id="rId32" Type="http://schemas.openxmlformats.org/officeDocument/2006/relationships/image" Target="../media/image63.png"  /><Relationship Id="rId33" Type="http://schemas.openxmlformats.org/officeDocument/2006/relationships/image" Target="../media/image64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Relationship Id="rId8" Type="http://schemas.openxmlformats.org/officeDocument/2006/relationships/image" Target="../media/image46.png"  /><Relationship Id="rId9" Type="http://schemas.openxmlformats.org/officeDocument/2006/relationships/image" Target="../media/image47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206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7.png"  /><Relationship Id="rId3" Type="http://schemas.openxmlformats.org/officeDocument/2006/relationships/image" Target="../media/image208.png"  /><Relationship Id="rId4" Type="http://schemas.openxmlformats.org/officeDocument/2006/relationships/image" Target="../media/image209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101.png"  /><Relationship Id="rId8" Type="http://schemas.openxmlformats.org/officeDocument/2006/relationships/image" Target="../media/image101.png"  /><Relationship Id="rId9" Type="http://schemas.openxmlformats.org/officeDocument/2006/relationships/image" Target="../media/image210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1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2.png"  /><Relationship Id="rId3" Type="http://schemas.openxmlformats.org/officeDocument/2006/relationships/image" Target="../media/image213.png"  /><Relationship Id="rId4" Type="http://schemas.openxmlformats.org/officeDocument/2006/relationships/image" Target="../media/image214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101.png"  /><Relationship Id="rId8" Type="http://schemas.openxmlformats.org/officeDocument/2006/relationships/image" Target="../media/image101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5.png"  /><Relationship Id="rId3" Type="http://schemas.openxmlformats.org/officeDocument/2006/relationships/image" Target="../media/image216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01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7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8.png"  /><Relationship Id="rId3" Type="http://schemas.openxmlformats.org/officeDocument/2006/relationships/image" Target="../media/image219.png"  /><Relationship Id="rId4" Type="http://schemas.openxmlformats.org/officeDocument/2006/relationships/image" Target="../media/image220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101.png"  /><Relationship Id="rId8" Type="http://schemas.openxmlformats.org/officeDocument/2006/relationships/image" Target="../media/image101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1.png"  /><Relationship Id="rId3" Type="http://schemas.openxmlformats.org/officeDocument/2006/relationships/image" Target="../media/image222.png"  /><Relationship Id="rId4" Type="http://schemas.openxmlformats.org/officeDocument/2006/relationships/image" Target="../media/image223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101.png"  /><Relationship Id="rId8" Type="http://schemas.openxmlformats.org/officeDocument/2006/relationships/image" Target="../media/image101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30.png"  /><Relationship Id="rId11" Type="http://schemas.openxmlformats.org/officeDocument/2006/relationships/image" Target="../media/image231.png"  /><Relationship Id="rId12" Type="http://schemas.openxmlformats.org/officeDocument/2006/relationships/image" Target="../media/image232.png"  /><Relationship Id="rId13" Type="http://schemas.openxmlformats.org/officeDocument/2006/relationships/image" Target="../media/image233.png"  /><Relationship Id="rId14" Type="http://schemas.openxmlformats.org/officeDocument/2006/relationships/image" Target="../media/image234.png"  /><Relationship Id="rId15" Type="http://schemas.openxmlformats.org/officeDocument/2006/relationships/image" Target="../media/image235.png"  /><Relationship Id="rId16" Type="http://schemas.openxmlformats.org/officeDocument/2006/relationships/image" Target="../media/image236.png"  /><Relationship Id="rId17" Type="http://schemas.openxmlformats.org/officeDocument/2006/relationships/image" Target="../media/image225.png"  /><Relationship Id="rId18" Type="http://schemas.openxmlformats.org/officeDocument/2006/relationships/image" Target="../media/image226.png"  /><Relationship Id="rId19" Type="http://schemas.openxmlformats.org/officeDocument/2006/relationships/image" Target="../media/image229.png"  /><Relationship Id="rId2" Type="http://schemas.openxmlformats.org/officeDocument/2006/relationships/image" Target="../media/image3.png"  /><Relationship Id="rId20" Type="http://schemas.openxmlformats.org/officeDocument/2006/relationships/image" Target="../media/image225.png"  /><Relationship Id="rId21" Type="http://schemas.openxmlformats.org/officeDocument/2006/relationships/image" Target="../media/image226.png"  /><Relationship Id="rId22" Type="http://schemas.openxmlformats.org/officeDocument/2006/relationships/image" Target="../media/image229.png"  /><Relationship Id="rId23" Type="http://schemas.openxmlformats.org/officeDocument/2006/relationships/image" Target="../media/image237.png"  /><Relationship Id="rId24" Type="http://schemas.openxmlformats.org/officeDocument/2006/relationships/image" Target="../media/image238.png"  /><Relationship Id="rId3" Type="http://schemas.openxmlformats.org/officeDocument/2006/relationships/image" Target="../media/image4.png"  /><Relationship Id="rId4" Type="http://schemas.openxmlformats.org/officeDocument/2006/relationships/image" Target="../media/image224.png"  /><Relationship Id="rId5" Type="http://schemas.openxmlformats.org/officeDocument/2006/relationships/image" Target="../media/image225.png"  /><Relationship Id="rId6" Type="http://schemas.openxmlformats.org/officeDocument/2006/relationships/image" Target="../media/image226.png"  /><Relationship Id="rId7" Type="http://schemas.openxmlformats.org/officeDocument/2006/relationships/image" Target="../media/image227.png"  /><Relationship Id="rId8" Type="http://schemas.openxmlformats.org/officeDocument/2006/relationships/image" Target="../media/image228.png"  /><Relationship Id="rId9" Type="http://schemas.openxmlformats.org/officeDocument/2006/relationships/image" Target="../media/image229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42.png"  /><Relationship Id="rId11" Type="http://schemas.openxmlformats.org/officeDocument/2006/relationships/image" Target="../media/image243.png"  /><Relationship Id="rId12" Type="http://schemas.openxmlformats.org/officeDocument/2006/relationships/image" Target="../media/image244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239.png"  /><Relationship Id="rId7" Type="http://schemas.openxmlformats.org/officeDocument/2006/relationships/image" Target="../media/image240.png"  /><Relationship Id="rId8" Type="http://schemas.openxmlformats.org/officeDocument/2006/relationships/image" Target="../media/image241.png"  /><Relationship Id="rId9" Type="http://schemas.openxmlformats.org/officeDocument/2006/relationships/image" Target="../media/image24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8.png"  /><Relationship Id="rId11" Type="http://schemas.openxmlformats.org/officeDocument/2006/relationships/image" Target="../media/image49.png"  /><Relationship Id="rId12" Type="http://schemas.openxmlformats.org/officeDocument/2006/relationships/image" Target="../media/image67.png"  /><Relationship Id="rId13" Type="http://schemas.openxmlformats.org/officeDocument/2006/relationships/image" Target="../media/image68.png"  /><Relationship Id="rId14" Type="http://schemas.openxmlformats.org/officeDocument/2006/relationships/image" Target="../media/image44.png"  /><Relationship Id="rId15" Type="http://schemas.openxmlformats.org/officeDocument/2006/relationships/image" Target="../media/image51.png"  /><Relationship Id="rId16" Type="http://schemas.openxmlformats.org/officeDocument/2006/relationships/image" Target="../media/image52.png"  /><Relationship Id="rId17" Type="http://schemas.openxmlformats.org/officeDocument/2006/relationships/image" Target="../media/image69.png"  /><Relationship Id="rId18" Type="http://schemas.openxmlformats.org/officeDocument/2006/relationships/image" Target="../media/image44.png"  /><Relationship Id="rId19" Type="http://schemas.openxmlformats.org/officeDocument/2006/relationships/image" Target="../media/image54.png"  /><Relationship Id="rId2" Type="http://schemas.openxmlformats.org/officeDocument/2006/relationships/image" Target="../media/image3.png"  /><Relationship Id="rId20" Type="http://schemas.openxmlformats.org/officeDocument/2006/relationships/image" Target="../media/image55.png"  /><Relationship Id="rId21" Type="http://schemas.openxmlformats.org/officeDocument/2006/relationships/image" Target="../media/image70.png"  /><Relationship Id="rId22" Type="http://schemas.openxmlformats.org/officeDocument/2006/relationships/image" Target="../media/image44.png"  /><Relationship Id="rId23" Type="http://schemas.openxmlformats.org/officeDocument/2006/relationships/image" Target="../media/image57.png"  /><Relationship Id="rId24" Type="http://schemas.openxmlformats.org/officeDocument/2006/relationships/image" Target="../media/image58.png"  /><Relationship Id="rId25" Type="http://schemas.openxmlformats.org/officeDocument/2006/relationships/image" Target="../media/image71.png"  /><Relationship Id="rId26" Type="http://schemas.openxmlformats.org/officeDocument/2006/relationships/image" Target="../media/image44.png"  /><Relationship Id="rId27" Type="http://schemas.openxmlformats.org/officeDocument/2006/relationships/image" Target="../media/image60.png"  /><Relationship Id="rId28" Type="http://schemas.openxmlformats.org/officeDocument/2006/relationships/image" Target="../media/image61.png"  /><Relationship Id="rId29" Type="http://schemas.openxmlformats.org/officeDocument/2006/relationships/image" Target="../media/image72.png"  /><Relationship Id="rId3" Type="http://schemas.openxmlformats.org/officeDocument/2006/relationships/image" Target="../media/image4.png"  /><Relationship Id="rId30" Type="http://schemas.openxmlformats.org/officeDocument/2006/relationships/image" Target="../media/image44.png"  /><Relationship Id="rId31" Type="http://schemas.openxmlformats.org/officeDocument/2006/relationships/image" Target="../media/image62.png"  /><Relationship Id="rId32" Type="http://schemas.openxmlformats.org/officeDocument/2006/relationships/image" Target="../media/image63.png"  /><Relationship Id="rId33" Type="http://schemas.openxmlformats.org/officeDocument/2006/relationships/image" Target="../media/image73.png"  /><Relationship Id="rId4" Type="http://schemas.openxmlformats.org/officeDocument/2006/relationships/image" Target="../media/image65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Relationship Id="rId7" Type="http://schemas.openxmlformats.org/officeDocument/2006/relationships/image" Target="../media/image46.png"  /><Relationship Id="rId8" Type="http://schemas.openxmlformats.org/officeDocument/2006/relationships/image" Target="../media/image66.png"  /><Relationship Id="rId9" Type="http://schemas.openxmlformats.org/officeDocument/2006/relationships/image" Target="../media/image4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82.png"  /><Relationship Id="rId11" Type="http://schemas.openxmlformats.org/officeDocument/2006/relationships/image" Target="../media/image83.png"  /><Relationship Id="rId12" Type="http://schemas.openxmlformats.org/officeDocument/2006/relationships/image" Target="../media/image84.png"  /><Relationship Id="rId13" Type="http://schemas.openxmlformats.org/officeDocument/2006/relationships/image" Target="../media/image85.png"  /><Relationship Id="rId14" Type="http://schemas.openxmlformats.org/officeDocument/2006/relationships/image" Target="../media/image84.png"  /><Relationship Id="rId15" Type="http://schemas.openxmlformats.org/officeDocument/2006/relationships/image" Target="../media/image86.png"  /><Relationship Id="rId16" Type="http://schemas.openxmlformats.org/officeDocument/2006/relationships/image" Target="../media/image87.png"  /><Relationship Id="rId17" Type="http://schemas.openxmlformats.org/officeDocument/2006/relationships/image" Target="../media/image88.png"  /><Relationship Id="rId18" Type="http://schemas.openxmlformats.org/officeDocument/2006/relationships/image" Target="../media/image89.png"  /><Relationship Id="rId19" Type="http://schemas.openxmlformats.org/officeDocument/2006/relationships/image" Target="../media/image90.png"  /><Relationship Id="rId2" Type="http://schemas.openxmlformats.org/officeDocument/2006/relationships/image" Target="../media/image74.png"  /><Relationship Id="rId20" Type="http://schemas.openxmlformats.org/officeDocument/2006/relationships/image" Target="../media/image91.png"  /><Relationship Id="rId21" Type="http://schemas.openxmlformats.org/officeDocument/2006/relationships/image" Target="../media/image80.png"  /><Relationship Id="rId22" Type="http://schemas.openxmlformats.org/officeDocument/2006/relationships/image" Target="../media/image81.png"  /><Relationship Id="rId23" Type="http://schemas.openxmlformats.org/officeDocument/2006/relationships/image" Target="../media/image92.png"  /><Relationship Id="rId24" Type="http://schemas.openxmlformats.org/officeDocument/2006/relationships/image" Target="../media/image93.png"  /><Relationship Id="rId25" Type="http://schemas.openxmlformats.org/officeDocument/2006/relationships/image" Target="../media/image94.png"  /><Relationship Id="rId26" Type="http://schemas.openxmlformats.org/officeDocument/2006/relationships/image" Target="../media/image95.png"  /><Relationship Id="rId27" Type="http://schemas.openxmlformats.org/officeDocument/2006/relationships/image" Target="../media/image96.png"  /><Relationship Id="rId28" Type="http://schemas.openxmlformats.org/officeDocument/2006/relationships/image" Target="../media/image84.png"  /><Relationship Id="rId29" Type="http://schemas.openxmlformats.org/officeDocument/2006/relationships/image" Target="../media/image97.png"  /><Relationship Id="rId3" Type="http://schemas.openxmlformats.org/officeDocument/2006/relationships/image" Target="../media/image75.png"  /><Relationship Id="rId30" Type="http://schemas.openxmlformats.org/officeDocument/2006/relationships/image" Target="../media/image84.png"  /><Relationship Id="rId31" Type="http://schemas.openxmlformats.org/officeDocument/2006/relationships/image" Target="../media/image98.png"  /><Relationship Id="rId32" Type="http://schemas.openxmlformats.org/officeDocument/2006/relationships/image" Target="../media/image99.png"  /><Relationship Id="rId4" Type="http://schemas.openxmlformats.org/officeDocument/2006/relationships/image" Target="../media/image76.png"  /><Relationship Id="rId5" Type="http://schemas.openxmlformats.org/officeDocument/2006/relationships/image" Target="../media/image77.png"  /><Relationship Id="rId6" Type="http://schemas.openxmlformats.org/officeDocument/2006/relationships/image" Target="../media/image78.png"  /><Relationship Id="rId7" Type="http://schemas.openxmlformats.org/officeDocument/2006/relationships/image" Target="../media/image79.png"  /><Relationship Id="rId8" Type="http://schemas.openxmlformats.org/officeDocument/2006/relationships/image" Target="../media/image80.png"  /><Relationship Id="rId9" Type="http://schemas.openxmlformats.org/officeDocument/2006/relationships/image" Target="../media/image8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0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101.png"  /><Relationship Id="rId5" Type="http://schemas.openxmlformats.org/officeDocument/2006/relationships/image" Target="../media/image102.png"  /><Relationship Id="rId6" Type="http://schemas.openxmlformats.org/officeDocument/2006/relationships/image" Target="../media/image10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594600" y="3441700"/>
            <a:ext cx="8140700" cy="4483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05200" y="3454400"/>
            <a:ext cx="5816600" cy="2641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679573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82000" y="4114800"/>
            <a:ext cx="62484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644900" y="5918200"/>
            <a:ext cx="2806700" cy="914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632200" y="5600700"/>
            <a:ext cx="2489200" cy="596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558800" y="3441700"/>
            <a:ext cx="17360900" cy="414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24700" y="1371600"/>
            <a:ext cx="4038600" cy="8572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2032000" y="5702300"/>
            <a:ext cx="84709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58900" y="1371600"/>
            <a:ext cx="4038600" cy="8572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77800" y="1371600"/>
            <a:ext cx="4038600" cy="85725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7785100" y="5702300"/>
            <a:ext cx="8470900" cy="2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900" y="3441700"/>
            <a:ext cx="16725900" cy="414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46200" y="1384300"/>
            <a:ext cx="4038600" cy="8585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2032000" y="5702300"/>
            <a:ext cx="84709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743700" y="1104900"/>
            <a:ext cx="10553700" cy="3479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743700" y="4749800"/>
            <a:ext cx="10553700" cy="5308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287000" y="8293100"/>
            <a:ext cx="1460500" cy="850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242300" y="7315200"/>
            <a:ext cx="622300" cy="127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04800" y="7708900"/>
            <a:ext cx="1333500" cy="1143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630400" y="4305300"/>
            <a:ext cx="1371600" cy="228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839200" y="4229100"/>
            <a:ext cx="5943600" cy="304800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10400" y="7200900"/>
            <a:ext cx="1371600" cy="304800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725400" y="8496300"/>
            <a:ext cx="2819399" cy="990600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1700" y="3441700"/>
            <a:ext cx="15925800" cy="414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877800" y="1384300"/>
            <a:ext cx="4038600" cy="8572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24700" y="1384300"/>
            <a:ext cx="4038600" cy="8572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8900" y="1384300"/>
            <a:ext cx="4038600" cy="8559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032000" y="5702300"/>
            <a:ext cx="84709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7785100" y="5702300"/>
            <a:ext cx="8470900" cy="2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98600" y="3441700"/>
            <a:ext cx="15379700" cy="414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877800" y="1346200"/>
            <a:ext cx="4038600" cy="8572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24700" y="1346200"/>
            <a:ext cx="4038600" cy="8572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8900" y="1384300"/>
            <a:ext cx="4038600" cy="8559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032000" y="5702300"/>
            <a:ext cx="84709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7785100" y="5702300"/>
            <a:ext cx="8470900" cy="254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3106400" y="6972300"/>
            <a:ext cx="3581400" cy="685800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2806700"/>
            <a:ext cx="11112500" cy="529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50300" y="6667500"/>
            <a:ext cx="3403600" cy="215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36200" y="2806700"/>
            <a:ext cx="7175500" cy="5219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9400" y="3441700"/>
            <a:ext cx="16535400" cy="414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914400"/>
            <a:ext cx="5791200" cy="2743200"/>
          </a:xfrm>
          <a:prstGeom prst="rect">
            <a:avLst/>
          </a:prstGeom>
        </p:spPr>
      </p:pic>
      <p:grpSp>
        <p:nvGrpSpPr>
          <p:cNvPr id="24" name=""/>
          <p:cNvGrpSpPr/>
          <p:nvPr/>
        </p:nvGrpSpPr>
        <p:grpSpPr>
          <a:xfrm rot="0">
            <a:off x="1638300" y="3619500"/>
            <a:ext cx="7150100" cy="1752600"/>
            <a:chOff x="1638300" y="3619500"/>
            <a:chExt cx="7150100" cy="17526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159000" y="3619500"/>
              <a:ext cx="2095500" cy="14224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565400" y="4991100"/>
              <a:ext cx="1270000" cy="50800"/>
            </a:xfrm>
            <a:prstGeom prst="rect">
              <a:avLst/>
            </a:prstGeom>
          </p:spPr>
        </p:pic>
        <p:grpSp>
          <p:nvGrpSpPr>
            <p:cNvPr id="23" name=""/>
            <p:cNvGrpSpPr/>
            <p:nvPr/>
          </p:nvGrpSpPr>
          <p:grpSpPr>
            <a:xfrm rot="0">
              <a:off x="1638300" y="3771900"/>
              <a:ext cx="7150100" cy="1600200"/>
              <a:chOff x="1638300" y="3771900"/>
              <a:chExt cx="7150100" cy="1600200"/>
            </a:xfrm>
          </p:grpSpPr>
          <p:pic>
            <p:nvPicPr>
              <p:cNvPr id="8" name="Picture 8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1638300" y="3771900"/>
                <a:ext cx="2882900" cy="1270000"/>
              </a:xfrm>
              <a:prstGeom prst="rect">
                <a:avLst/>
              </a:prstGeom>
            </p:spPr>
          </p:pic>
          <p:pic>
            <p:nvPicPr>
              <p:cNvPr id="9" name="Picture 9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4737100" y="4000500"/>
                <a:ext cx="4051300" cy="1371600"/>
              </a:xfrm>
              <a:prstGeom prst="rect">
                <a:avLst/>
              </a:prstGeom>
            </p:spPr>
          </p:pic>
        </p:grpSp>
      </p:grpSp>
      <p:grpSp>
        <p:nvGrpSpPr>
          <p:cNvPr id="26" name=""/>
          <p:cNvGrpSpPr/>
          <p:nvPr/>
        </p:nvGrpSpPr>
        <p:grpSpPr>
          <a:xfrm rot="0">
            <a:off x="1638300" y="5562600"/>
            <a:ext cx="7747000" cy="1752600"/>
            <a:chOff x="1638300" y="5562600"/>
            <a:chExt cx="7747000" cy="1752600"/>
          </a:xfrm>
        </p:grpSpPr>
        <p:grpSp>
          <p:nvGrpSpPr>
            <p:cNvPr id="25" name=""/>
            <p:cNvGrpSpPr/>
            <p:nvPr/>
          </p:nvGrpSpPr>
          <p:grpSpPr>
            <a:xfrm rot="0">
              <a:off x="1638300" y="5562600"/>
              <a:ext cx="2857500" cy="1422400"/>
              <a:chOff x="1638300" y="5562600"/>
              <a:chExt cx="2857500" cy="1422400"/>
            </a:xfrm>
          </p:grpSpPr>
          <p:pic>
            <p:nvPicPr>
              <p:cNvPr id="10" name="Picture 10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2171700" y="5562600"/>
                <a:ext cx="2095500" cy="1422400"/>
              </a:xfrm>
              <a:prstGeom prst="rect">
                <a:avLst/>
              </a:prstGeom>
            </p:spPr>
          </p:pic>
          <p:pic>
            <p:nvPicPr>
              <p:cNvPr id="11" name="Picture 11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2565400" y="6934200"/>
                <a:ext cx="1270000" cy="50800"/>
              </a:xfrm>
              <a:prstGeom prst="rect">
                <a:avLst/>
              </a:prstGeom>
            </p:spPr>
          </p:pic>
          <p:pic>
            <p:nvPicPr>
              <p:cNvPr id="12" name="Picture 12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638300" y="5727700"/>
                <a:ext cx="2857500" cy="1231900"/>
              </a:xfrm>
              <a:prstGeom prst="rect">
                <a:avLst/>
              </a:prstGeom>
            </p:spPr>
          </p:pic>
        </p:grpSp>
        <p:pic>
          <p:nvPicPr>
            <p:cNvPr id="13" name="Picture 1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749800" y="5943600"/>
              <a:ext cx="4635500" cy="1371600"/>
            </a:xfrm>
            <a:prstGeom prst="rect">
              <a:avLst/>
            </a:prstGeom>
          </p:spPr>
        </p:pic>
      </p:grpSp>
      <p:grpSp>
        <p:nvGrpSpPr>
          <p:cNvPr id="27" name=""/>
          <p:cNvGrpSpPr/>
          <p:nvPr/>
        </p:nvGrpSpPr>
        <p:grpSpPr>
          <a:xfrm rot="0">
            <a:off x="1651000" y="7467600"/>
            <a:ext cx="8991600" cy="1752600"/>
            <a:chOff x="1651000" y="7467600"/>
            <a:chExt cx="8991600" cy="175260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2171700" y="7467600"/>
              <a:ext cx="2095500" cy="14224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2578100" y="8839200"/>
              <a:ext cx="1270000" cy="508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651000" y="7620000"/>
              <a:ext cx="2882900" cy="127000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4749800" y="7848600"/>
              <a:ext cx="5892800" cy="13716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1" animBg="1"/>
      <p:bldP spid="27" grpId="2" animBg="1"/>
    </p:bld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569700" y="1346200"/>
            <a:ext cx="4038600" cy="8572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67000" y="1346200"/>
            <a:ext cx="4038600" cy="8559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902200" y="5702300"/>
            <a:ext cx="8470900" cy="25400"/>
          </a:xfrm>
          <a:prstGeom prst="rect">
            <a:avLst/>
          </a:prstGeom>
        </p:spPr>
      </p:pic>
      <p:cxnSp>
        <p:nvCxnSpPr>
          <p:cNvPr id="11" name="화살표 10"/>
          <p:cNvCxnSpPr/>
          <p:nvPr/>
        </p:nvCxnSpPr>
        <p:spPr>
          <a:xfrm flipV="1">
            <a:off x="5867400" y="2476500"/>
            <a:ext cx="5715000" cy="335280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17700" y="1384300"/>
            <a:ext cx="14452600" cy="8483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0" y="6146800"/>
            <a:ext cx="1333500" cy="609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04600" y="7975600"/>
            <a:ext cx="1955800" cy="177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013200" y="4927600"/>
            <a:ext cx="787400" cy="20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15600" y="5461000"/>
            <a:ext cx="1219200" cy="1778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286000" y="4762500"/>
            <a:ext cx="1828800" cy="457200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58400" y="6515100"/>
            <a:ext cx="3962400" cy="3048000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70000" y="1384300"/>
            <a:ext cx="15748000" cy="8534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38900" y="6705600"/>
            <a:ext cx="2209800" cy="129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531600" y="8610600"/>
            <a:ext cx="1384300" cy="177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365500" y="5257800"/>
            <a:ext cx="9652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66400" y="5854700"/>
            <a:ext cx="2019300" cy="1651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524000" y="5143500"/>
            <a:ext cx="2057399" cy="381000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58400" y="6972300"/>
            <a:ext cx="4343400" cy="2362200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569700" y="1358900"/>
            <a:ext cx="4038600" cy="8572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67000" y="1384300"/>
            <a:ext cx="4038600" cy="8559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902200" y="5702300"/>
            <a:ext cx="8470900" cy="2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569700" y="1358900"/>
            <a:ext cx="4038600" cy="8572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67000" y="1358900"/>
            <a:ext cx="4038600" cy="8559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902200" y="5702300"/>
            <a:ext cx="8470900" cy="25400"/>
          </a:xfrm>
          <a:prstGeom prst="rect">
            <a:avLst/>
          </a:prstGeom>
        </p:spPr>
      </p:pic>
      <p:sp>
        <p:nvSpPr>
          <p:cNvPr id="11" name="가로 글상자 10"/>
          <p:cNvSpPr txBox="1"/>
          <p:nvPr/>
        </p:nvSpPr>
        <p:spPr>
          <a:xfrm>
            <a:off x="2667000" y="1333500"/>
            <a:ext cx="4038600" cy="54102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000" b="1">
                <a:solidFill>
                  <a:schemeClr val="lt1"/>
                </a:solidFill>
                <a:latin typeface="맑은 고딕"/>
              </a:rPr>
              <a:t>점주</a:t>
            </a:r>
            <a:r>
              <a:rPr lang="en-US" altLang="ko-KR" sz="3000" b="1">
                <a:solidFill>
                  <a:schemeClr val="lt1"/>
                </a:solidFill>
                <a:latin typeface="맑은 고딕"/>
              </a:rPr>
              <a:t>(owner)</a:t>
            </a:r>
            <a:endParaRPr lang="en-US" altLang="ko-KR" sz="3000" b="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14" name="가로 글상자 13"/>
          <p:cNvSpPr txBox="1"/>
          <p:nvPr/>
        </p:nvSpPr>
        <p:spPr>
          <a:xfrm>
            <a:off x="11582400" y="1333500"/>
            <a:ext cx="4038600" cy="54102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점주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(owner)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16100" y="1168400"/>
            <a:ext cx="14643100" cy="890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92900" y="5930900"/>
            <a:ext cx="1384300" cy="673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42700" y="8191500"/>
            <a:ext cx="1968500" cy="16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949700" y="4762500"/>
            <a:ext cx="812800" cy="165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28300" y="5283200"/>
            <a:ext cx="1244600" cy="1778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057400" y="4610100"/>
            <a:ext cx="2133600" cy="457200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58400" y="7429499"/>
            <a:ext cx="1981200" cy="381001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5400" y="1384300"/>
            <a:ext cx="15811500" cy="7988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53200" y="6718300"/>
            <a:ext cx="2197100" cy="1663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20500" y="8610600"/>
            <a:ext cx="1435100" cy="203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41700" y="5270500"/>
            <a:ext cx="8636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55300" y="5867400"/>
            <a:ext cx="2273300" cy="1778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00200" y="5143500"/>
            <a:ext cx="2133600" cy="457200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210800" y="8191500"/>
            <a:ext cx="1600200" cy="685800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3797300" y="3441700"/>
            <a:ext cx="21894800" cy="414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58900" y="1346200"/>
            <a:ext cx="4038600" cy="8559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24700" y="1346200"/>
            <a:ext cx="4038600" cy="8572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77800" y="1346200"/>
            <a:ext cx="4038600" cy="8572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032000" y="5702300"/>
            <a:ext cx="84709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7785100" y="5702300"/>
            <a:ext cx="8470900" cy="25400"/>
          </a:xfrm>
          <a:prstGeom prst="rect">
            <a:avLst/>
          </a:prstGeom>
        </p:spPr>
      </p:pic>
      <p:sp>
        <p:nvSpPr>
          <p:cNvPr id="15" name="가로 글상자 14"/>
          <p:cNvSpPr txBox="1"/>
          <p:nvPr/>
        </p:nvSpPr>
        <p:spPr>
          <a:xfrm>
            <a:off x="1371600" y="1333500"/>
            <a:ext cx="4038600" cy="54102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점주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(owner)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6" name="가로 글상자 15"/>
          <p:cNvSpPr txBox="1"/>
          <p:nvPr/>
        </p:nvSpPr>
        <p:spPr>
          <a:xfrm>
            <a:off x="7124700" y="1325880"/>
            <a:ext cx="4038600" cy="5486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매니저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(manager)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7" name="가로 글상자 16"/>
          <p:cNvSpPr txBox="1"/>
          <p:nvPr/>
        </p:nvSpPr>
        <p:spPr>
          <a:xfrm>
            <a:off x="12877800" y="1333500"/>
            <a:ext cx="4038600" cy="5486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직원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(staff)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241300" y="3441700"/>
            <a:ext cx="18453100" cy="414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914400"/>
            <a:ext cx="4902200" cy="274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55900" y="3683000"/>
            <a:ext cx="7734300" cy="2540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24600" y="6731000"/>
            <a:ext cx="7734300" cy="2540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4800" y="6921500"/>
            <a:ext cx="1460500" cy="723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41500" y="6172200"/>
            <a:ext cx="914400" cy="914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19200" y="7670800"/>
            <a:ext cx="2222500" cy="1066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82900" y="3898900"/>
            <a:ext cx="7670800" cy="15875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782800" y="6921500"/>
            <a:ext cx="1460500" cy="723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049500" y="6172200"/>
            <a:ext cx="914400" cy="914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008100" y="7670800"/>
            <a:ext cx="2882900" cy="1066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464300" y="7645400"/>
            <a:ext cx="7645400" cy="158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569700" y="1358900"/>
            <a:ext cx="4038600" cy="8572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67000" y="1358900"/>
            <a:ext cx="4038600" cy="8559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902200" y="5702300"/>
            <a:ext cx="8470900" cy="2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330200" y="3441700"/>
            <a:ext cx="18529300" cy="414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569700" y="1358900"/>
            <a:ext cx="4038600" cy="8572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67000" y="1358900"/>
            <a:ext cx="4038600" cy="8559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902200" y="5702300"/>
            <a:ext cx="8470900" cy="2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330200" y="2984500"/>
            <a:ext cx="18427700" cy="5092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69700" y="1308100"/>
            <a:ext cx="4038600" cy="8559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67000" y="1358900"/>
            <a:ext cx="4038600" cy="8559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902200" y="5702300"/>
            <a:ext cx="8470900" cy="2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569700" y="1308100"/>
            <a:ext cx="4038600" cy="8559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67000" y="1308100"/>
            <a:ext cx="4038600" cy="8559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902200" y="5702300"/>
            <a:ext cx="8470900" cy="2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93800" y="1384300"/>
            <a:ext cx="14465300" cy="8559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238500" y="4940300"/>
            <a:ext cx="1143000" cy="203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019800" y="6146800"/>
            <a:ext cx="2019300" cy="990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91800" y="8953500"/>
            <a:ext cx="1270000" cy="177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04400" y="5397500"/>
            <a:ext cx="2146300" cy="3048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33000" y="5143500"/>
            <a:ext cx="7264400" cy="2946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47300" y="5245100"/>
            <a:ext cx="7035800" cy="2743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042900" y="6692900"/>
            <a:ext cx="2311400" cy="4445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47800" y="4838700"/>
            <a:ext cx="2057400" cy="381000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0400" y="6057900"/>
            <a:ext cx="2514600" cy="457200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296400" y="8496300"/>
            <a:ext cx="1219200" cy="381000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21" name="화살표 20"/>
          <p:cNvCxnSpPr>
            <a:stCxn id="20" idx="0"/>
            <a:endCxn id="19" idx="2"/>
          </p:cNvCxnSpPr>
          <p:nvPr/>
        </p:nvCxnSpPr>
        <p:spPr>
          <a:xfrm flipV="1">
            <a:off x="9906000" y="6515100"/>
            <a:ext cx="2171700" cy="198120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" y="2984500"/>
            <a:ext cx="18072100" cy="5092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877800" y="1346200"/>
            <a:ext cx="4038600" cy="8572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24700" y="1346200"/>
            <a:ext cx="4038600" cy="8572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8900" y="1346200"/>
            <a:ext cx="4038600" cy="8559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032000" y="5702300"/>
            <a:ext cx="84709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7785100" y="5702300"/>
            <a:ext cx="8470900" cy="2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74900" y="1384300"/>
            <a:ext cx="13550900" cy="8470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96100" y="5791200"/>
            <a:ext cx="1447800" cy="558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79900" y="4622800"/>
            <a:ext cx="1257300" cy="24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252200" y="8115300"/>
            <a:ext cx="2006600" cy="241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388600" y="5143500"/>
            <a:ext cx="1257300" cy="2413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90800" y="4533900"/>
            <a:ext cx="1828800" cy="457200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982200" y="6515100"/>
            <a:ext cx="2133600" cy="609600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774700"/>
            <a:ext cx="3835400" cy="2882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556500" y="5537200"/>
            <a:ext cx="3759200" cy="3759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112000" y="6096000"/>
            <a:ext cx="4660900" cy="2882900"/>
          </a:xfrm>
          <a:prstGeom prst="rect">
            <a:avLst/>
          </a:prstGeom>
        </p:spPr>
      </p:pic>
      <p:grpSp>
        <p:nvGrpSpPr>
          <p:cNvPr id="29" name=""/>
          <p:cNvGrpSpPr/>
          <p:nvPr/>
        </p:nvGrpSpPr>
        <p:grpSpPr>
          <a:xfrm rot="0">
            <a:off x="5892800" y="2184400"/>
            <a:ext cx="5905500" cy="3359150"/>
            <a:chOff x="5892800" y="2184400"/>
            <a:chExt cx="5905500" cy="335915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394700" y="2184400"/>
              <a:ext cx="2095500" cy="63500"/>
            </a:xfrm>
            <a:prstGeom prst="rect">
              <a:avLst/>
            </a:prstGeom>
          </p:spPr>
        </p:pic>
        <p:grpSp>
          <p:nvGrpSpPr>
            <p:cNvPr id="28" name=""/>
            <p:cNvGrpSpPr/>
            <p:nvPr/>
          </p:nvGrpSpPr>
          <p:grpSpPr>
            <a:xfrm rot="0">
              <a:off x="5892800" y="2209800"/>
              <a:ext cx="5905500" cy="3333750"/>
              <a:chOff x="5892800" y="2209800"/>
              <a:chExt cx="5905500" cy="3333750"/>
            </a:xfrm>
          </p:grpSpPr>
          <p:pic>
            <p:nvPicPr>
              <p:cNvPr id="6" name="Picture 6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400000">
                <a:off x="9093200" y="5105400"/>
                <a:ext cx="660400" cy="215900"/>
              </a:xfrm>
              <a:prstGeom prst="rect">
                <a:avLst/>
              </a:prstGeom>
            </p:spPr>
          </p:pic>
          <p:pic>
            <p:nvPicPr>
              <p:cNvPr id="12" name="Picture 12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7175500" y="2209800"/>
                <a:ext cx="4533900" cy="2514600"/>
              </a:xfrm>
              <a:prstGeom prst="rect">
                <a:avLst/>
              </a:prstGeom>
            </p:spPr>
          </p:pic>
          <p:pic>
            <p:nvPicPr>
              <p:cNvPr id="13" name="Picture 13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5892800" y="2209800"/>
                <a:ext cx="5905500" cy="1422400"/>
              </a:xfrm>
              <a:prstGeom prst="rect">
                <a:avLst/>
              </a:prstGeom>
            </p:spPr>
          </p:pic>
          <p:pic>
            <p:nvPicPr>
              <p:cNvPr id="14" name="Picture 14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7442200" y="3175000"/>
                <a:ext cx="2971800" cy="1498600"/>
              </a:xfrm>
              <a:prstGeom prst="rect">
                <a:avLst/>
              </a:prstGeom>
            </p:spPr>
          </p:pic>
        </p:grpSp>
      </p:grpSp>
      <p:grpSp>
        <p:nvGrpSpPr>
          <p:cNvPr id="33" name=""/>
          <p:cNvGrpSpPr/>
          <p:nvPr/>
        </p:nvGrpSpPr>
        <p:grpSpPr>
          <a:xfrm rot="0">
            <a:off x="10858500" y="5880100"/>
            <a:ext cx="5867400" cy="2540000"/>
            <a:chOff x="10858500" y="5880100"/>
            <a:chExt cx="5867400" cy="254000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0858500" y="5905500"/>
              <a:ext cx="5867400" cy="1422400"/>
            </a:xfrm>
            <a:prstGeom prst="rect">
              <a:avLst/>
            </a:prstGeom>
          </p:spPr>
        </p:pic>
        <p:grpSp>
          <p:nvGrpSpPr>
            <p:cNvPr id="32" name=""/>
            <p:cNvGrpSpPr/>
            <p:nvPr/>
          </p:nvGrpSpPr>
          <p:grpSpPr>
            <a:xfrm rot="0">
              <a:off x="11303000" y="5880100"/>
              <a:ext cx="5384800" cy="2540000"/>
              <a:chOff x="11303000" y="5880100"/>
              <a:chExt cx="5384800" cy="2540000"/>
            </a:xfrm>
          </p:grpSpPr>
          <p:pic>
            <p:nvPicPr>
              <p:cNvPr id="8" name="Picture 8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11303000" y="7226300"/>
                <a:ext cx="673100" cy="215900"/>
              </a:xfrm>
              <a:prstGeom prst="rect">
                <a:avLst/>
              </a:prstGeom>
            </p:spPr>
          </p:pic>
          <p:pic>
            <p:nvPicPr>
              <p:cNvPr id="15" name="Picture 15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3360400" y="5880100"/>
                <a:ext cx="2095500" cy="63500"/>
              </a:xfrm>
              <a:prstGeom prst="rect">
                <a:avLst/>
              </a:prstGeom>
            </p:spPr>
          </p:pic>
          <p:pic>
            <p:nvPicPr>
              <p:cNvPr id="16" name="Picture 16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12153900" y="5905500"/>
                <a:ext cx="4533900" cy="2514600"/>
              </a:xfrm>
              <a:prstGeom prst="rect">
                <a:avLst/>
              </a:prstGeom>
            </p:spPr>
          </p:pic>
          <p:pic>
            <p:nvPicPr>
              <p:cNvPr id="18" name="Picture 18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12407900" y="7073900"/>
                <a:ext cx="4051300" cy="1104900"/>
              </a:xfrm>
              <a:prstGeom prst="rect">
                <a:avLst/>
              </a:prstGeom>
            </p:spPr>
          </p:pic>
        </p:grpSp>
      </p:grpSp>
      <p:grpSp>
        <p:nvGrpSpPr>
          <p:cNvPr id="31" name=""/>
          <p:cNvGrpSpPr/>
          <p:nvPr/>
        </p:nvGrpSpPr>
        <p:grpSpPr>
          <a:xfrm rot="0">
            <a:off x="1358900" y="5969000"/>
            <a:ext cx="6210300" cy="2540000"/>
            <a:chOff x="1358900" y="5969000"/>
            <a:chExt cx="6210300" cy="2540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6908800" y="7226300"/>
              <a:ext cx="660400" cy="21590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2184400" y="5994400"/>
              <a:ext cx="4533900" cy="251460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358900" y="6057900"/>
              <a:ext cx="5486400" cy="1358900"/>
            </a:xfrm>
            <a:prstGeom prst="rect">
              <a:avLst/>
            </a:prstGeom>
          </p:spPr>
        </p:pic>
        <p:grpSp>
          <p:nvGrpSpPr>
            <p:cNvPr id="30" name=""/>
            <p:cNvGrpSpPr/>
            <p:nvPr/>
          </p:nvGrpSpPr>
          <p:grpSpPr>
            <a:xfrm rot="0">
              <a:off x="2463800" y="5969000"/>
              <a:ext cx="4165600" cy="2501900"/>
              <a:chOff x="2463800" y="5969000"/>
              <a:chExt cx="4165600" cy="2501900"/>
            </a:xfrm>
          </p:grpSpPr>
          <p:pic>
            <p:nvPicPr>
              <p:cNvPr id="19" name="Picture 19"/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>
                <a:off x="3403600" y="5969000"/>
                <a:ext cx="2095500" cy="63500"/>
              </a:xfrm>
              <a:prstGeom prst="rect">
                <a:avLst/>
              </a:prstGeom>
            </p:spPr>
          </p:pic>
          <p:pic>
            <p:nvPicPr>
              <p:cNvPr id="22" name="Picture 22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2463800" y="6972300"/>
                <a:ext cx="4165600" cy="149860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1" animBg="1"/>
      <p:bldP spid="33" grpId="2" animBg="1"/>
    </p:bldLst>
  </p:timing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78000" y="1092200"/>
            <a:ext cx="14732000" cy="8788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33600" y="8280400"/>
            <a:ext cx="10325100" cy="128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003800" y="9245600"/>
            <a:ext cx="1193800" cy="139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33600" y="7353300"/>
            <a:ext cx="10045700" cy="7112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954000" y="3695700"/>
            <a:ext cx="609600" cy="228600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29000" y="8039100"/>
            <a:ext cx="1981200" cy="304800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33600" y="1485900"/>
            <a:ext cx="10515600" cy="5562600"/>
          </a:xfrm>
          <a:prstGeom prst="rect">
            <a:avLst/>
          </a:prstGeom>
          <a:solidFill>
            <a:srgbClr val="212121"/>
          </a:solidFill>
          <a:ln w="635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3784600" y="3441700"/>
            <a:ext cx="21882100" cy="414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877800" y="1346200"/>
            <a:ext cx="4038600" cy="8572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24700" y="1346200"/>
            <a:ext cx="4038600" cy="8572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8900" y="1346200"/>
            <a:ext cx="4038600" cy="8559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032000" y="5702300"/>
            <a:ext cx="84709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7785100" y="5702300"/>
            <a:ext cx="8470900" cy="2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003300" y="3441700"/>
            <a:ext cx="19342100" cy="414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51000" y="2197100"/>
            <a:ext cx="8877300" cy="3098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32800" y="6096000"/>
            <a:ext cx="8890000" cy="3175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267200" y="2476500"/>
            <a:ext cx="1524000" cy="1219200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049000" y="6438900"/>
            <a:ext cx="1524000" cy="1219200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4" name="가로 글상자 13"/>
          <p:cNvSpPr txBox="1"/>
          <p:nvPr/>
        </p:nvSpPr>
        <p:spPr>
          <a:xfrm>
            <a:off x="4038599" y="4594860"/>
            <a:ext cx="4038600" cy="5486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점주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(owner)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5" name="가로 글상자 14"/>
          <p:cNvSpPr txBox="1"/>
          <p:nvPr/>
        </p:nvSpPr>
        <p:spPr>
          <a:xfrm>
            <a:off x="9677400" y="8572500"/>
            <a:ext cx="6400800" cy="54673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매니저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(manager), 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직원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(staff)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3848100" y="3441700"/>
            <a:ext cx="21996400" cy="414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24700" y="1320800"/>
            <a:ext cx="4038600" cy="8572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58900" y="1346200"/>
            <a:ext cx="4038600" cy="8559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77800" y="1346200"/>
            <a:ext cx="4038600" cy="8572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032000" y="5702300"/>
            <a:ext cx="84709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7785100" y="5702300"/>
            <a:ext cx="8470900" cy="254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5849600" y="2095500"/>
            <a:ext cx="838200" cy="609600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569700" y="1320800"/>
            <a:ext cx="4038600" cy="8585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67000" y="1320800"/>
            <a:ext cx="4038600" cy="8585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902200" y="5702300"/>
            <a:ext cx="8470900" cy="25400"/>
          </a:xfrm>
          <a:prstGeom prst="rect">
            <a:avLst/>
          </a:prstGeom>
        </p:spPr>
      </p:pic>
      <p:sp>
        <p:nvSpPr>
          <p:cNvPr id="11" name="가로 글상자 10"/>
          <p:cNvSpPr txBox="1"/>
          <p:nvPr/>
        </p:nvSpPr>
        <p:spPr>
          <a:xfrm>
            <a:off x="2666999" y="1333500"/>
            <a:ext cx="4038600" cy="5486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점주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(owner)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10515600" y="1318260"/>
            <a:ext cx="6019800" cy="54673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ln w="1270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ff"/>
                </a:solidFill>
                <a:latin typeface="맑은 고딕"/>
              </a:rPr>
              <a:t>매니저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ln w="1270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ff"/>
                </a:solidFill>
                <a:latin typeface="맑은 고딕"/>
              </a:rPr>
              <a:t>(manager), 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ln w="1270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ff"/>
                </a:solidFill>
                <a:latin typeface="맑은 고딕"/>
              </a:rPr>
              <a:t>직원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ln w="12700" cap="flat" cmpd="sng" algn="ctr">
                  <a:solidFill>
                    <a:schemeClr val="dk1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ffff"/>
                </a:solidFill>
                <a:latin typeface="맑은 고딕"/>
              </a:rPr>
              <a:t>(staff)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ln w="12700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  <a:solidFill>
                <a:srgbClr val="ffffff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3771900" y="3441700"/>
            <a:ext cx="21856700" cy="414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877800" y="1320800"/>
            <a:ext cx="4038600" cy="8572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24700" y="1320800"/>
            <a:ext cx="4038600" cy="8572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8900" y="1384300"/>
            <a:ext cx="4038600" cy="8559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032000" y="5702300"/>
            <a:ext cx="84709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7785100" y="5702300"/>
            <a:ext cx="8470900" cy="2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14400"/>
            <a:ext cx="9448800" cy="2743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77500" y="2882900"/>
            <a:ext cx="6172200" cy="6172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619125000"/>
          </a:xfrm>
        </p:grpSpPr>
      </p:grp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2400" y="4140200"/>
            <a:ext cx="69342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22400" y="4114800"/>
            <a:ext cx="10160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3454400"/>
            <a:ext cx="1371600" cy="137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479800" y="3429000"/>
            <a:ext cx="1943100" cy="889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619125000"/>
          </a:xfrm>
        </p:grpSpPr>
      </p:grp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09700" y="5041900"/>
            <a:ext cx="69342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22400" y="5016500"/>
            <a:ext cx="1282700" cy="38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95400" y="4330700"/>
            <a:ext cx="1676400" cy="914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479800" y="4343400"/>
            <a:ext cx="3200400" cy="8890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619125000"/>
          </a:xfrm>
        </p:grpSpPr>
      </p:grp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22400" y="5892800"/>
            <a:ext cx="6934200" cy="12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22400" y="5867400"/>
            <a:ext cx="1270000" cy="38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95400" y="5168900"/>
            <a:ext cx="1676400" cy="914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505200" y="5219700"/>
            <a:ext cx="3238500" cy="13208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619125000"/>
          </a:xfrm>
        </p:grpSpPr>
      </p:grp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35100" y="6756400"/>
            <a:ext cx="6934200" cy="12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35100" y="6718300"/>
            <a:ext cx="1587500" cy="38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08100" y="6019800"/>
            <a:ext cx="1993900" cy="914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05200" y="6057900"/>
            <a:ext cx="2527300" cy="13208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619125000"/>
          </a:xfrm>
        </p:grpSpPr>
      </p:grp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422400" y="8547100"/>
            <a:ext cx="6934200" cy="12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22400" y="8521700"/>
            <a:ext cx="1257300" cy="381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308100" y="7797800"/>
            <a:ext cx="1714500" cy="9144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3505200" y="7835900"/>
            <a:ext cx="3479800" cy="13208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435100" y="9626600"/>
            <a:ext cx="6934200" cy="127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435100" y="9588500"/>
            <a:ext cx="1866900" cy="381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20800" y="8597900"/>
            <a:ext cx="2247900" cy="1778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3505200" y="8864600"/>
            <a:ext cx="3479800" cy="13208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619125000"/>
          </a:xfrm>
        </p:grpSpPr>
      </p:grpSp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435100" y="7670800"/>
            <a:ext cx="6934200" cy="127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435100" y="7632700"/>
            <a:ext cx="1778000" cy="381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320800" y="6972300"/>
            <a:ext cx="2171700" cy="13716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3492500" y="6896100"/>
            <a:ext cx="1003300" cy="939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4445000" y="3441700"/>
            <a:ext cx="22555200" cy="414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877800" y="1320800"/>
            <a:ext cx="4038600" cy="8572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24700" y="1320800"/>
            <a:ext cx="4038600" cy="8572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8900" y="1320800"/>
            <a:ext cx="4038600" cy="8559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032000" y="5702300"/>
            <a:ext cx="84709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7785100" y="5702300"/>
            <a:ext cx="8470900" cy="25400"/>
          </a:xfrm>
          <a:prstGeom prst="rect">
            <a:avLst/>
          </a:prstGeom>
        </p:spPr>
      </p:pic>
      <p:sp>
        <p:nvSpPr>
          <p:cNvPr id="16" name="가로 글상자 15"/>
          <p:cNvSpPr txBox="1"/>
          <p:nvPr/>
        </p:nvSpPr>
        <p:spPr>
          <a:xfrm>
            <a:off x="1371600" y="1333500"/>
            <a:ext cx="4038600" cy="54102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점주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(owner)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7" name="가로 글상자 16"/>
          <p:cNvSpPr txBox="1"/>
          <p:nvPr/>
        </p:nvSpPr>
        <p:spPr>
          <a:xfrm>
            <a:off x="7124700" y="1325880"/>
            <a:ext cx="4038600" cy="5486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매니저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(manager)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8" name="가로 글상자 17"/>
          <p:cNvSpPr txBox="1"/>
          <p:nvPr/>
        </p:nvSpPr>
        <p:spPr>
          <a:xfrm>
            <a:off x="12877800" y="1333500"/>
            <a:ext cx="4038600" cy="5486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직원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</a:rPr>
              <a:t>(staff)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162800" y="1340370"/>
            <a:ext cx="4020061" cy="8527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5300" y="2984500"/>
            <a:ext cx="17716500" cy="50927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58900" y="1320800"/>
            <a:ext cx="4038600" cy="8585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77800" y="1320800"/>
            <a:ext cx="4038600" cy="8572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24700" y="1320800"/>
            <a:ext cx="4038600" cy="8559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032000" y="5702300"/>
            <a:ext cx="84709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7785100" y="5702300"/>
            <a:ext cx="8470900" cy="2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569700" y="1320800"/>
            <a:ext cx="4038600" cy="8585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67000" y="1320800"/>
            <a:ext cx="4038600" cy="8585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902200" y="5702300"/>
            <a:ext cx="8470900" cy="2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5300" y="2984500"/>
            <a:ext cx="17627600" cy="50927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877800" y="1320800"/>
            <a:ext cx="4038600" cy="8572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24700" y="1320800"/>
            <a:ext cx="4038600" cy="8559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8900" y="1320800"/>
            <a:ext cx="4038600" cy="8585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032000" y="5702300"/>
            <a:ext cx="84709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7785100" y="5702300"/>
            <a:ext cx="8470900" cy="2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877800" y="1320800"/>
            <a:ext cx="4038600" cy="8572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24700" y="1320800"/>
            <a:ext cx="4038600" cy="8559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8900" y="1320800"/>
            <a:ext cx="4038600" cy="8585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032000" y="5702300"/>
            <a:ext cx="84709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7785100" y="5702300"/>
            <a:ext cx="8470900" cy="2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914400"/>
            <a:ext cx="12357100" cy="2743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000250000"/>
          </a:xfrm>
        </p:grpSpPr>
      </p:grpSp>
      <p:grpSp>
        <p:nvGrpSpPr>
          <p:cNvPr id="34" name=""/>
          <p:cNvGrpSpPr/>
          <p:nvPr/>
        </p:nvGrpSpPr>
        <p:grpSpPr>
          <a:xfrm rot="0">
            <a:off x="5257800" y="3835400"/>
            <a:ext cx="11239500" cy="1219200"/>
            <a:chOff x="5257800" y="3835400"/>
            <a:chExt cx="11239500" cy="12192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880100" y="3835400"/>
              <a:ext cx="6527800" cy="10287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642100" y="4800600"/>
              <a:ext cx="5016500" cy="508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257800" y="3860800"/>
              <a:ext cx="6959600" cy="11938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3347700" y="4025900"/>
              <a:ext cx="3149600" cy="774700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772900" y="4267200"/>
              <a:ext cx="1257300" cy="152400"/>
            </a:xfrm>
            <a:prstGeom prst="rect">
              <a:avLst/>
            </a:prstGeom>
          </p:spPr>
        </p:pic>
      </p:grp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000250000"/>
          </a:xfrm>
        </p:grpSpPr>
      </p:grpSp>
      <p:grpSp>
        <p:nvGrpSpPr>
          <p:cNvPr id="38" name=""/>
          <p:cNvGrpSpPr/>
          <p:nvPr/>
        </p:nvGrpSpPr>
        <p:grpSpPr>
          <a:xfrm rot="0">
            <a:off x="5359400" y="6781800"/>
            <a:ext cx="11049000" cy="1612900"/>
            <a:chOff x="5359400" y="6781800"/>
            <a:chExt cx="11049000" cy="16129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3347700" y="6781800"/>
              <a:ext cx="3060700" cy="161290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880100" y="6781800"/>
              <a:ext cx="6527800" cy="102870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6642100" y="7747000"/>
              <a:ext cx="5016500" cy="5080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5359400" y="6807200"/>
              <a:ext cx="6845300" cy="1193800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1772900" y="7213600"/>
              <a:ext cx="1257300" cy="152400"/>
            </a:xfrm>
            <a:prstGeom prst="rect">
              <a:avLst/>
            </a:prstGeom>
          </p:spPr>
        </p:pic>
      </p:grp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000250000"/>
          </a:xfrm>
        </p:grpSpPr>
      </p:grpSp>
      <p:grpSp>
        <p:nvGrpSpPr>
          <p:cNvPr id="37" name=""/>
          <p:cNvGrpSpPr/>
          <p:nvPr/>
        </p:nvGrpSpPr>
        <p:grpSpPr>
          <a:xfrm rot="0">
            <a:off x="1181100" y="5308600"/>
            <a:ext cx="11226800" cy="1193800"/>
            <a:chOff x="1181100" y="5308600"/>
            <a:chExt cx="11226800" cy="11938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5715000" y="5308600"/>
              <a:ext cx="6527800" cy="1193800"/>
            </a:xfrm>
            <a:prstGeom prst="rect">
              <a:avLst/>
            </a:prstGeom>
          </p:spPr>
        </p:pic>
        <p:grpSp>
          <p:nvGrpSpPr>
            <p:cNvPr id="36" name=""/>
            <p:cNvGrpSpPr/>
            <p:nvPr/>
          </p:nvGrpSpPr>
          <p:grpSpPr>
            <a:xfrm rot="0">
              <a:off x="1181100" y="5308600"/>
              <a:ext cx="11226800" cy="1028700"/>
              <a:chOff x="1181100" y="5308600"/>
              <a:chExt cx="11226800" cy="1028700"/>
            </a:xfrm>
          </p:grpSpPr>
          <p:pic>
            <p:nvPicPr>
              <p:cNvPr id="10" name="Picture 10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1181100" y="5499100"/>
                <a:ext cx="4292600" cy="774700"/>
              </a:xfrm>
              <a:prstGeom prst="rect">
                <a:avLst/>
              </a:prstGeom>
            </p:spPr>
          </p:pic>
          <p:grpSp>
            <p:nvGrpSpPr>
              <p:cNvPr id="35" name=""/>
              <p:cNvGrpSpPr/>
              <p:nvPr/>
            </p:nvGrpSpPr>
            <p:grpSpPr>
              <a:xfrm rot="0">
                <a:off x="5245100" y="5308600"/>
                <a:ext cx="7162800" cy="1028700"/>
                <a:chOff x="5245100" y="5308600"/>
                <a:chExt cx="7162800" cy="1028700"/>
              </a:xfrm>
            </p:grpSpPr>
            <p:pic>
              <p:nvPicPr>
                <p:cNvPr id="14" name="Picture 14"/>
                <p:cNvPicPr>
                  <a:picLocks noChangeAspect="1"/>
                </p:cNvPicPr>
                <p:nvPr/>
              </p:nvPicPr>
              <p:blipFill rotWithShape="1">
                <a:blip r:embed="rId17"/>
                <a:stretch>
                  <a:fillRect/>
                </a:stretch>
              </p:blipFill>
              <p:spPr>
                <a:xfrm>
                  <a:off x="5880100" y="5308600"/>
                  <a:ext cx="6527800" cy="1028700"/>
                </a:xfrm>
                <a:prstGeom prst="rect">
                  <a:avLst/>
                </a:prstGeom>
              </p:spPr>
            </p:pic>
            <p:pic>
              <p:nvPicPr>
                <p:cNvPr id="15" name="Picture 15"/>
                <p:cNvPicPr>
                  <a:picLocks noChangeAspect="1"/>
                </p:cNvPicPr>
                <p:nvPr/>
              </p:nvPicPr>
              <p:blipFill rotWithShape="1">
                <a:blip r:embed="rId18"/>
                <a:stretch>
                  <a:fillRect/>
                </a:stretch>
              </p:blipFill>
              <p:spPr>
                <a:xfrm>
                  <a:off x="6642100" y="6273800"/>
                  <a:ext cx="5016500" cy="50800"/>
                </a:xfrm>
                <a:prstGeom prst="rect">
                  <a:avLst/>
                </a:prstGeom>
              </p:spPr>
            </p:pic>
            <p:pic>
              <p:nvPicPr>
                <p:cNvPr id="29" name="Picture 29"/>
                <p:cNvPicPr>
                  <a:picLocks noChangeAspect="1"/>
                </p:cNvPicPr>
                <p:nvPr/>
              </p:nvPicPr>
              <p:blipFill rotWithShape="1">
                <a:blip r:embed="rId19"/>
                <a:stretch>
                  <a:fillRect/>
                </a:stretch>
              </p:blipFill>
              <p:spPr>
                <a:xfrm>
                  <a:off x="5245100" y="5740400"/>
                  <a:ext cx="1257300" cy="1524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000250000"/>
          </a:xfrm>
        </p:grpSpPr>
      </p:grpSp>
      <p:grpSp>
        <p:nvGrpSpPr>
          <p:cNvPr id="39" name=""/>
          <p:cNvGrpSpPr/>
          <p:nvPr/>
        </p:nvGrpSpPr>
        <p:grpSpPr>
          <a:xfrm rot="0">
            <a:off x="863600" y="8229600"/>
            <a:ext cx="11544300" cy="1231900"/>
            <a:chOff x="863600" y="8229600"/>
            <a:chExt cx="11544300" cy="1231900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5880100" y="8255000"/>
              <a:ext cx="6527800" cy="1028700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6642100" y="9207500"/>
              <a:ext cx="5016500" cy="50800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5245100" y="8686800"/>
              <a:ext cx="1257300" cy="152400"/>
            </a:xfrm>
            <a:prstGeom prst="rect">
              <a:avLst/>
            </a:prstGeom>
          </p:spPr>
        </p:pic>
        <p:pic>
          <p:nvPicPr>
            <p:cNvPr id="32" name="Picture 32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5041900" y="8267700"/>
              <a:ext cx="7175500" cy="1193800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863600" y="8229600"/>
              <a:ext cx="4953000" cy="12192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1" animBg="1"/>
      <p:bldP spid="38" grpId="2" animBg="1"/>
      <p:bldP spid="39" grpId="3" animBg="1"/>
    </p:bldLst>
  </p:timing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007100" y="2044700"/>
            <a:ext cx="6540500" cy="1663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53000" y="3187700"/>
            <a:ext cx="8864600" cy="5092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647188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88100" y="3467100"/>
            <a:ext cx="5461000" cy="25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647188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88100" y="7150100"/>
            <a:ext cx="5461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77900" y="1244600"/>
            <a:ext cx="1562100" cy="1460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395200" y="8013700"/>
            <a:ext cx="7391400" cy="1016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223000" y="7416800"/>
            <a:ext cx="5308600" cy="64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723900"/>
            <a:ext cx="3924300" cy="2895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619125000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2400" y="4140200"/>
            <a:ext cx="69342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2400" y="4114800"/>
            <a:ext cx="10160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3454400"/>
            <a:ext cx="1371600" cy="137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79800" y="3365500"/>
            <a:ext cx="1219200" cy="9525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619125000"/>
          </a:xfrm>
        </p:grpSpPr>
      </p:grp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09700" y="5041900"/>
            <a:ext cx="69342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22400" y="5016500"/>
            <a:ext cx="1282700" cy="38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95400" y="4330700"/>
            <a:ext cx="1676400" cy="914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492500" y="4343400"/>
            <a:ext cx="3797300" cy="8890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464800" y="2882900"/>
            <a:ext cx="6172200" cy="61722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619125000"/>
          </a:xfrm>
        </p:grpSpPr>
      </p:grp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22400" y="6096000"/>
            <a:ext cx="6934200" cy="12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22400" y="6070600"/>
            <a:ext cx="1270000" cy="38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95400" y="5359400"/>
            <a:ext cx="1676400" cy="914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505200" y="5118100"/>
            <a:ext cx="4445000" cy="17145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619125000"/>
          </a:xfrm>
        </p:grpSpPr>
      </p:grp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35100" y="6946900"/>
            <a:ext cx="6934200" cy="12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35100" y="6921500"/>
            <a:ext cx="1587500" cy="38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08100" y="6223000"/>
            <a:ext cx="1993900" cy="914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05200" y="6261100"/>
            <a:ext cx="4495800" cy="13208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619125000"/>
          </a:xfrm>
        </p:grpSpPr>
      </p:grp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422400" y="8750300"/>
            <a:ext cx="6934200" cy="12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22400" y="8724900"/>
            <a:ext cx="1257300" cy="381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308100" y="8001000"/>
            <a:ext cx="1714500" cy="9144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3505200" y="8051800"/>
            <a:ext cx="4013200" cy="13208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435100" y="9829800"/>
            <a:ext cx="6934200" cy="127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435100" y="9791700"/>
            <a:ext cx="1866900" cy="381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20800" y="8788400"/>
            <a:ext cx="2247900" cy="1778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3505200" y="9093200"/>
            <a:ext cx="3162300" cy="13208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619125000"/>
          </a:xfrm>
        </p:grpSpPr>
      </p:grpSp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435100" y="7861300"/>
            <a:ext cx="6934200" cy="127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435100" y="7835900"/>
            <a:ext cx="1778000" cy="381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320800" y="7162800"/>
            <a:ext cx="2171700" cy="13716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3492500" y="7150100"/>
            <a:ext cx="3263900" cy="88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9500" y="914400"/>
            <a:ext cx="8077200" cy="2743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190500000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90700" y="4114800"/>
            <a:ext cx="80264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90700" y="4076700"/>
            <a:ext cx="1854200" cy="5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25600" y="3200400"/>
            <a:ext cx="2463800" cy="2032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190500000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633200" y="4114800"/>
            <a:ext cx="48133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633200" y="4076700"/>
            <a:ext cx="1981200" cy="5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816100" y="4432300"/>
            <a:ext cx="2527300" cy="1600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854200" y="6007100"/>
            <a:ext cx="2603500" cy="889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546600" y="4432300"/>
            <a:ext cx="2527300" cy="160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4267200" y="5930900"/>
            <a:ext cx="2870200" cy="977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264400" y="4445000"/>
            <a:ext cx="2527300" cy="160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7239000" y="6007100"/>
            <a:ext cx="2717800" cy="889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1442700" y="3035300"/>
            <a:ext cx="2667000" cy="1473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1455400" y="4267200"/>
            <a:ext cx="5232400" cy="13843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2463800" y="4533900"/>
            <a:ext cx="1168400" cy="1422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5257800" y="4559300"/>
            <a:ext cx="1066800" cy="13589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7835900" y="4546600"/>
            <a:ext cx="1384300" cy="13843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 rot="0">
            <a:off x="2147483648" y="2147483648"/>
            <a:ext cx="2147483648" cy="190500000"/>
            <a:chOff x="0" y="0"/>
            <a:chExt cx="914400" cy="91440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11633200" y="7366000"/>
            <a:ext cx="48133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1633200" y="7327900"/>
            <a:ext cx="1981200" cy="508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3302000" y="6819900"/>
            <a:ext cx="1892300" cy="1892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11442700" y="6286500"/>
            <a:ext cx="2755900" cy="1473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11455400" y="7518400"/>
            <a:ext cx="4559300" cy="13843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13411200" y="3771900"/>
            <a:ext cx="4152900" cy="508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13411200" y="7023100"/>
            <a:ext cx="4152900" cy="508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2971800" y="6959600"/>
            <a:ext cx="2527300" cy="1600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1701800" y="8534400"/>
            <a:ext cx="4673600" cy="8890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6096000" y="6959600"/>
            <a:ext cx="2527300" cy="16002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 rotWithShape="1">
          <a:blip r:embed="rId31"/>
          <a:stretch>
            <a:fillRect/>
          </a:stretch>
        </p:blipFill>
        <p:spPr>
          <a:xfrm>
            <a:off x="4013200" y="8458200"/>
            <a:ext cx="5537200" cy="9779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 rotWithShape="1">
          <a:blip r:embed="rId32"/>
          <a:stretch>
            <a:fillRect/>
          </a:stretch>
        </p:blipFill>
        <p:spPr>
          <a:xfrm>
            <a:off x="6400800" y="6794500"/>
            <a:ext cx="19177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55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" y="3441700"/>
            <a:ext cx="15430500" cy="414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914900" y="5740400"/>
            <a:ext cx="84709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79600" y="2832100"/>
            <a:ext cx="5638800" cy="5638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557000" y="1384300"/>
            <a:ext cx="4038600" cy="8559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</ep:Words>
  <ep:PresentationFormat>On-screen Show (4:3)</ep:PresentationFormat>
  <ep:Paragraphs>36</ep:Paragraphs>
  <ep:Slides>59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ep:HeadingPairs>
  <ep:TitlesOfParts>
    <vt:vector size="60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양진영</cp:lastModifiedBy>
  <dcterms:modified xsi:type="dcterms:W3CDTF">2025-06-16T05:33:21.980</dcterms:modified>
  <cp:revision>37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